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AFFF"/>
    <a:srgbClr val="FF8AAE"/>
    <a:srgbClr val="FF81C1"/>
    <a:srgbClr val="FFA5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2"/>
  </p:normalViewPr>
  <p:slideViewPr>
    <p:cSldViewPr snapToGrid="0" snapToObjects="1">
      <p:cViewPr varScale="1">
        <p:scale>
          <a:sx n="111" d="100"/>
          <a:sy n="111" d="100"/>
        </p:scale>
        <p:origin x="6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52D4E-0234-834C-A7E8-3F501097B6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C8B19E-2ED2-5148-96C6-276D638227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EEB31-E366-FE47-A92D-11839A958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6BD1D-474B-1B4B-9F86-1BD4DBEA8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B4DA2-78EE-F843-9360-3AE6EC4BB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1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59E03-9753-1947-9326-BC843BB1A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8B9252-A324-D348-A5F5-B57972DC1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AF65F-B190-1E47-83A4-7400E5720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646B6F-F889-714A-A513-A474834AA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96177-BB85-4D45-9931-3D9069811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555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4C8829-156A-3B4A-B1DF-BEB5106508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248EFF-2163-6A44-9FEC-93C4FE9A8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2783A-FE74-7C4D-BBA4-CC71ABF3C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C8B13-531E-A842-8CAD-B8C06D5FF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E5BC2-C816-FF4F-B860-157D0155A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75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548C1-9B60-A845-82A0-7562D1B71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BE612-DD7D-AB41-9EE1-8F00B603F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54E59-73AB-6942-B660-F20717096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53CFF-82BF-2649-B1A4-AF7C81D29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457E2-4BBF-6C4E-AD68-1D37B1E9B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53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2C367-6B52-6146-9EC7-6D0C8F7C9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A6D517-15BE-A542-9D33-92F8090EB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9434A-782D-D44D-8543-BD97E92BC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C341A-D7B8-DF48-895F-735904552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B4D80-3EFA-734A-811D-11905F7C4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742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741F0-C157-3D4C-95D5-5BC017383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543F1-3D43-9048-AAB3-54DBF0520D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94BDC-EB58-ED49-9CB1-24F83562F2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4377B-CA70-F540-BF77-EF849A324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1B63A0-89C9-C64E-A338-5A0716F6E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14F96-7F9B-614F-B2DC-D779A8054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736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62E7C-3B95-9042-8DF4-CA52E5B16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8B6EC8-63EE-DF4D-9A8C-4E7734782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3CBEE8-B812-A340-BD5F-7A146943B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464EB-7390-C94F-884A-D069975054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56651A-6FFB-434E-A643-77C64F4860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BFD6D2-9C77-504D-92BA-135A2E93E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799C3F-4505-134B-9893-B3CBB0245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1B7735-6368-B34E-A320-8DE088A17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10E54-EA0D-3544-AB0D-BD5D72181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6A2A83-AC39-4F4E-97AF-2F7F72C0C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292844-4217-674A-BF92-92573647C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9563F5-D852-E94E-9F5B-B4EDF5080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499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88D907-C131-9445-9F39-279163DA3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24BB51-1FEE-7942-89ED-0E90F13D3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F1CDA4-59BB-5143-B7C4-D97B4B676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80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71D8F-317C-954A-8C23-9FFC4099B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B9993-C106-E344-871A-EB9B73959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32EBF8-9429-5E4D-9CFB-C4C13103F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E743C5-0FE8-2E47-808B-1032C4A70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795628-1AA7-5C4B-8717-7921BE380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73DFA-F484-B24F-8542-4B5F8BA6A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71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93CD-3858-5640-A31D-EDBACC441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AC9E4-1615-FD45-9348-BD96AC5AC0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9A0447-07FD-244D-B8F1-EC331A17A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B45CB9-53C6-7649-BEDC-E25E85819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4BFAEA-56F2-A848-AC35-D5F340241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F9E2E4-4B70-724C-9D28-D05D9B990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419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0D5BB-9CAE-5F41-AE6B-ADEF59356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19AC13-19AD-B442-A44B-ABAEDDAA2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E0E5C-9C11-3843-B510-E9C307033E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B79EF-F6A9-C646-A9B5-BFD13E7876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DB257-FCE8-344F-814B-05DE980AF2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64614-1877-204D-9955-04EF5B6761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C653B-C196-BB44-84F9-DF6A4001C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9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778BC5-9E76-3A4C-8AF8-6E22C804CB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2D3D52-20E3-2E45-9232-4DEE3C587D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006" y="1089705"/>
            <a:ext cx="11329988" cy="992188"/>
          </a:xfrm>
          <a:effectLst>
            <a:reflection blurRad="6350" stA="52000" endA="300" endPos="350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sz="8400" dirty="0">
                <a:solidFill>
                  <a:srgbClr val="FF8AAE"/>
                </a:solidFill>
                <a:effectLst>
                  <a:glow rad="228600">
                    <a:srgbClr val="FF0000">
                      <a:alpha val="40000"/>
                    </a:srgbClr>
                  </a:glow>
                </a:effectLst>
                <a:latin typeface="Beon Medium" panose="02000603000000000000" pitchFamily="2" charset="0"/>
              </a:rPr>
              <a:t>TEAM</a:t>
            </a:r>
            <a:r>
              <a:rPr lang="en-US" sz="8400" dirty="0">
                <a:solidFill>
                  <a:srgbClr val="FFFFFF"/>
                </a:solidFill>
                <a:latin typeface="Beon Medium" panose="02000603000000000000" pitchFamily="2" charset="0"/>
              </a:rPr>
              <a:t>  </a:t>
            </a:r>
            <a:r>
              <a:rPr lang="en-US" sz="8400" dirty="0">
                <a:solidFill>
                  <a:srgbClr val="6BA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PANDEMONIUM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1CFC18-E908-5648-ADFA-A7D83F0EB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75857" y="3355522"/>
            <a:ext cx="4408714" cy="2775857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6BAFFF"/>
                </a:solidFill>
                <a:latin typeface="Beon Medium" panose="02000603000000000000" pitchFamily="2" charset="0"/>
              </a:rPr>
              <a:t>JACK</a:t>
            </a:r>
            <a:r>
              <a:rPr lang="en-US" sz="4000" dirty="0">
                <a:solidFill>
                  <a:srgbClr val="FFFFFF"/>
                </a:solidFill>
                <a:latin typeface="Beon Medium" panose="02000603000000000000" pitchFamily="2" charset="0"/>
              </a:rPr>
              <a:t> </a:t>
            </a:r>
            <a:r>
              <a:rPr lang="en-US" sz="4000" dirty="0">
                <a:solidFill>
                  <a:srgbClr val="FF8AAE"/>
                </a:solidFill>
                <a:latin typeface="Beon Medium" panose="02000603000000000000" pitchFamily="2" charset="0"/>
              </a:rPr>
              <a:t>GOBLE</a:t>
            </a:r>
          </a:p>
          <a:p>
            <a:pPr algn="l"/>
            <a:r>
              <a:rPr lang="en-US" sz="4000" dirty="0">
                <a:solidFill>
                  <a:srgbClr val="6BAFFF"/>
                </a:solidFill>
                <a:latin typeface="Beon Medium" panose="02000603000000000000" pitchFamily="2" charset="0"/>
              </a:rPr>
              <a:t>THAI</a:t>
            </a:r>
            <a:r>
              <a:rPr lang="en-US" sz="4000" dirty="0">
                <a:solidFill>
                  <a:srgbClr val="FFFFFF"/>
                </a:solidFill>
                <a:latin typeface="Beon Medium" panose="02000603000000000000" pitchFamily="2" charset="0"/>
              </a:rPr>
              <a:t> </a:t>
            </a:r>
            <a:r>
              <a:rPr lang="en-US" sz="4000" dirty="0">
                <a:solidFill>
                  <a:srgbClr val="FF8AAE"/>
                </a:solidFill>
                <a:latin typeface="Beon Medium" panose="02000603000000000000" pitchFamily="2" charset="0"/>
              </a:rPr>
              <a:t>DO</a:t>
            </a:r>
          </a:p>
          <a:p>
            <a:pPr algn="l"/>
            <a:r>
              <a:rPr lang="en-US" sz="4000" dirty="0">
                <a:solidFill>
                  <a:srgbClr val="6BAFFF"/>
                </a:solidFill>
                <a:latin typeface="Beon Medium" panose="02000603000000000000" pitchFamily="2" charset="0"/>
              </a:rPr>
              <a:t>ZUBE</a:t>
            </a:r>
            <a:r>
              <a:rPr lang="en-US" sz="4000" dirty="0">
                <a:solidFill>
                  <a:srgbClr val="FFFFFF"/>
                </a:solidFill>
                <a:latin typeface="Beon Medium" panose="02000603000000000000" pitchFamily="2" charset="0"/>
              </a:rPr>
              <a:t> </a:t>
            </a:r>
            <a:r>
              <a:rPr lang="en-US" sz="4000" dirty="0">
                <a:solidFill>
                  <a:srgbClr val="FF8AAE"/>
                </a:solidFill>
                <a:latin typeface="Beon Medium" panose="02000603000000000000" pitchFamily="2" charset="0"/>
              </a:rPr>
              <a:t>MOLOKWU</a:t>
            </a:r>
          </a:p>
          <a:p>
            <a:pPr algn="l"/>
            <a:r>
              <a:rPr lang="en-US" sz="4000" dirty="0">
                <a:solidFill>
                  <a:srgbClr val="6BAFFF"/>
                </a:solidFill>
                <a:latin typeface="Beon Medium" panose="02000603000000000000" pitchFamily="2" charset="0"/>
              </a:rPr>
              <a:t>LEVI</a:t>
            </a:r>
            <a:r>
              <a:rPr lang="en-US" sz="4000" dirty="0">
                <a:solidFill>
                  <a:srgbClr val="FFFFFF"/>
                </a:solidFill>
                <a:latin typeface="Beon Medium" panose="02000603000000000000" pitchFamily="2" charset="0"/>
              </a:rPr>
              <a:t> </a:t>
            </a:r>
            <a:r>
              <a:rPr lang="en-US" sz="4000" dirty="0">
                <a:solidFill>
                  <a:srgbClr val="FF8AAE"/>
                </a:solidFill>
                <a:latin typeface="Beon Medium" panose="02000603000000000000" pitchFamily="2" charset="0"/>
              </a:rPr>
              <a:t>SHIRLEY</a:t>
            </a:r>
          </a:p>
        </p:txBody>
      </p:sp>
    </p:spTree>
    <p:extLst>
      <p:ext uri="{BB962C8B-B14F-4D97-AF65-F5344CB8AC3E}">
        <p14:creationId xmlns:p14="http://schemas.microsoft.com/office/powerpoint/2010/main" val="13224372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8E5706B6-F85A-434E-B2F8-07E97A3271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effectLst>
            <a:glow rad="127000">
              <a:schemeClr val="accent1"/>
            </a:glow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4206507-76F5-4316-AAF5-4EAFEE5EB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3BC2B61-D77E-45AB-8722-15BC6A71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9B59B9-B223-7541-B8D3-183C96768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8616" y="383218"/>
            <a:ext cx="9951720" cy="161671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8AAE"/>
                </a:solidFill>
                <a:effectLst>
                  <a:glow rad="228600">
                    <a:srgbClr val="FF0000">
                      <a:alpha val="40000"/>
                    </a:srgbClr>
                  </a:glow>
                </a:effectLst>
                <a:latin typeface="Beon Medium" panose="02000603000000000000" pitchFamily="2" charset="0"/>
              </a:rPr>
              <a:t>BEAT</a:t>
            </a:r>
            <a:r>
              <a:rPr lang="en-US" dirty="0">
                <a:solidFill>
                  <a:srgbClr val="FFFFFF"/>
                </a:solidFill>
                <a:effectLst>
                  <a:glow rad="228600">
                    <a:srgbClr val="FF0000">
                      <a:alpha val="40000"/>
                    </a:srgbClr>
                  </a:glow>
                </a:effectLst>
                <a:latin typeface="Beon Medium" panose="02000603000000000000" pitchFamily="2" charset="0"/>
              </a:rPr>
              <a:t> </a:t>
            </a:r>
            <a:r>
              <a:rPr lang="en-US" dirty="0">
                <a:solidFill>
                  <a:srgbClr val="6BA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SABER</a:t>
            </a:r>
            <a:endParaRPr lang="en-US" dirty="0">
              <a:solidFill>
                <a:srgbClr val="FFFFFF"/>
              </a:solidFill>
              <a:latin typeface="Beon Medium" panose="02000603000000000000" pitchFamily="2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2BDF9F2-2306-4E1F-96C0-C9400330CA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8616" y="2287426"/>
            <a:ext cx="9951720" cy="3234373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Beat Saber is a virtual reality rhythm game.</a:t>
            </a:r>
          </a:p>
          <a:p>
            <a:endParaRPr lang="en-US" sz="2400" dirty="0">
              <a:solidFill>
                <a:srgbClr val="6BAFFF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Beon Medium" panose="02000603000000000000" pitchFamily="2" charset="0"/>
            </a:endParaRPr>
          </a:p>
          <a:p>
            <a:r>
              <a:rPr lang="en-US" sz="24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The goal of the players is to slash the incoming notes, and dodge potential obstacles such as bombs and walls.</a:t>
            </a:r>
          </a:p>
          <a:p>
            <a:endParaRPr lang="en-US" sz="2400" dirty="0">
              <a:solidFill>
                <a:srgbClr val="6BAFFF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Beon Medium" panose="02000603000000000000" pitchFamily="2" charset="0"/>
            </a:endParaRPr>
          </a:p>
          <a:p>
            <a:r>
              <a:rPr lang="en-US" sz="24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When you slash a note, you have to slash it with the saber of the same color, and the direction of the slash has to be in the direction that the note specifies.</a:t>
            </a:r>
          </a:p>
          <a:p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805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7DB4FC4-2F95-3443-BEA9-CF2B8A8E15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A230AB-8D71-964C-B88E-C22585F1B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8616" y="298932"/>
            <a:ext cx="9951720" cy="161671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8AAE"/>
                </a:solidFill>
                <a:effectLst>
                  <a:glow rad="228600">
                    <a:srgbClr val="FF0000">
                      <a:alpha val="40000"/>
                    </a:srgbClr>
                  </a:glow>
                </a:effectLst>
                <a:latin typeface="Beon Medium" panose="02000603000000000000" pitchFamily="2" charset="0"/>
              </a:rPr>
              <a:t>BEAT</a:t>
            </a:r>
            <a:r>
              <a:rPr lang="en-US" dirty="0">
                <a:solidFill>
                  <a:srgbClr val="FF8AAE"/>
                </a:solidFill>
                <a:latin typeface="Beon Medium" panose="02000603000000000000" pitchFamily="2" charset="0"/>
              </a:rPr>
              <a:t>-</a:t>
            </a:r>
            <a:r>
              <a:rPr lang="en-US" dirty="0">
                <a:solidFill>
                  <a:srgbClr val="6BA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MAPS</a:t>
            </a:r>
            <a:endParaRPr lang="en-US" dirty="0">
              <a:solidFill>
                <a:srgbClr val="FFFFFF"/>
              </a:solidFill>
              <a:latin typeface="Beon Medium" panose="02000603000000000000" pitchFamily="2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AF34B61-4407-4D32-B44E-9645A56C0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8616" y="1915642"/>
            <a:ext cx="9951720" cy="4200525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A beat-map is the level for a song that a player can play </a:t>
            </a:r>
          </a:p>
          <a:p>
            <a:endParaRPr lang="en-US" sz="2400" dirty="0">
              <a:solidFill>
                <a:srgbClr val="6BAFFF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Beon Medium" panose="02000603000000000000" pitchFamily="2" charset="0"/>
            </a:endParaRPr>
          </a:p>
          <a:p>
            <a:r>
              <a:rPr lang="en-US" sz="24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A beat-map can have different difficulties: Easy, Normal, Hard, Expert, Expert+</a:t>
            </a:r>
          </a:p>
          <a:p>
            <a:endParaRPr lang="en-US" sz="2400" dirty="0">
              <a:solidFill>
                <a:srgbClr val="6BAFFF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Beon Medium" panose="02000603000000000000" pitchFamily="2" charset="0"/>
            </a:endParaRPr>
          </a:p>
          <a:p>
            <a:r>
              <a:rPr lang="en-US" sz="24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Anyone can make a beat-map for any song, and share that beat-map with other players</a:t>
            </a:r>
          </a:p>
          <a:p>
            <a:endParaRPr lang="en-US" sz="2400" dirty="0"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Beon Medium" panose="02000603000000000000" pitchFamily="2" charset="0"/>
            </a:endParaRPr>
          </a:p>
          <a:p>
            <a:r>
              <a:rPr lang="en-US" sz="2400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A beat-map is a 3x4 grid, so a note, bomb, or wall can be placed within any of these 12 spots at any moment in time.</a:t>
            </a:r>
          </a:p>
        </p:txBody>
      </p:sp>
    </p:spTree>
    <p:extLst>
      <p:ext uri="{BB962C8B-B14F-4D97-AF65-F5344CB8AC3E}">
        <p14:creationId xmlns:p14="http://schemas.microsoft.com/office/powerpoint/2010/main" val="22095589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113707A-BD9E-1348-AB29-11899FB01F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DB0AB2-3343-2E4B-B145-84E84EC4C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140" y="909637"/>
            <a:ext cx="9951720" cy="1616710"/>
          </a:xfrm>
        </p:spPr>
        <p:txBody>
          <a:bodyPr anchor="ctr">
            <a:normAutofit/>
          </a:bodyPr>
          <a:lstStyle/>
          <a:p>
            <a:r>
              <a:rPr lang="en-US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Goal of the Project</a:t>
            </a:r>
            <a:endParaRPr lang="en-US" dirty="0">
              <a:solidFill>
                <a:srgbClr val="FFFFFF"/>
              </a:solidFill>
              <a:latin typeface="Beon Medium" panose="02000603000000000000" pitchFamily="2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D350C07-E6D6-4728-9ED5-CA3ED29E0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140" y="2808287"/>
            <a:ext cx="9951720" cy="323437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Because anyone can make a beat-map, there is an inconsistency among the shared maps.</a:t>
            </a:r>
          </a:p>
          <a:p>
            <a:endParaRPr lang="en-US" sz="2400" dirty="0">
              <a:solidFill>
                <a:srgbClr val="FFFFFF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Beon Medium" panose="02000603000000000000" pitchFamily="2" charset="0"/>
            </a:endParaRPr>
          </a:p>
          <a:p>
            <a:r>
              <a:rPr lang="en-US" sz="2400" dirty="0">
                <a:solidFill>
                  <a:srgbClr val="FFF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Some maps that are shared online are impossible to play</a:t>
            </a:r>
          </a:p>
          <a:p>
            <a:endParaRPr lang="en-US" sz="2400" dirty="0">
              <a:solidFill>
                <a:srgbClr val="FFFFFF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Beon Medium" panose="02000603000000000000" pitchFamily="2" charset="0"/>
            </a:endParaRPr>
          </a:p>
          <a:p>
            <a:r>
              <a:rPr lang="en-US" sz="2400" dirty="0">
                <a:solidFill>
                  <a:srgbClr val="FFF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Beon Medium" panose="02000603000000000000" pitchFamily="2" charset="0"/>
              </a:rPr>
              <a:t>Because of this, we wanted to build a neural network that is capable of automatically generating beat-maps given a song.</a:t>
            </a:r>
          </a:p>
          <a:p>
            <a:endParaRPr lang="en-US" sz="2400" dirty="0">
              <a:solidFill>
                <a:srgbClr val="FFFFFF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Beon Medium" panose="02000603000000000000" pitchFamily="2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965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CB9887B4-F80A-564B-B7BF-50A34C30DC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4206507-76F5-4316-AAF5-4EAFEE5EB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3BC2B61-D77E-45AB-8722-15BC6A71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138C0C-A046-BD49-A462-0141ED8C7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140" y="909637"/>
            <a:ext cx="9951720" cy="161671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Beon Medium" panose="02000603000000000000" pitchFamily="2" charset="0"/>
              </a:rPr>
              <a:t>Audio File Processing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4986F19-2928-B144-90B5-0B48174D2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140" y="2808287"/>
            <a:ext cx="9951720" cy="3234373"/>
          </a:xfrm>
        </p:spPr>
        <p:txBody>
          <a:bodyPr>
            <a:normAutofit/>
          </a:bodyPr>
          <a:lstStyle/>
          <a:p>
            <a:endParaRPr 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161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F90E2A24-7D71-E14E-8F07-31519F1A94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6F5A5-50E1-B74C-BC9D-80E67790D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140" y="909637"/>
            <a:ext cx="9951720" cy="161671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Beon Medium" panose="02000603000000000000" pitchFamily="2" charset="0"/>
              </a:rPr>
              <a:t>P.C.A.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84CA81F-A848-417C-8DC5-C5118EAEC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140" y="2808287"/>
            <a:ext cx="9951720" cy="3234373"/>
          </a:xfrm>
        </p:spPr>
        <p:txBody>
          <a:bodyPr>
            <a:normAutofit/>
          </a:bodyPr>
          <a:lstStyle/>
          <a:p>
            <a:endParaRPr 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2074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3BBBF4B-D23F-3144-BC13-DE2A89627E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FF153D-C316-5346-A781-712CEAB2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140" y="909637"/>
            <a:ext cx="9951720" cy="161671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Beon Medium" panose="02000603000000000000" pitchFamily="2" charset="0"/>
              </a:rPr>
              <a:t>Convolution Layer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252FEEA-FCFD-4E25-A5C9-A1BBB9DFD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140" y="2808287"/>
            <a:ext cx="9951720" cy="3234373"/>
          </a:xfrm>
        </p:spPr>
        <p:txBody>
          <a:bodyPr>
            <a:normAutofit/>
          </a:bodyPr>
          <a:lstStyle/>
          <a:p>
            <a:endParaRPr 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21166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65F5A6F5-FAF5-5042-A144-B254B070EA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Blur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4206507-76F5-4316-AAF5-4EAFEE5EBD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BC2B61-D77E-45AB-8722-15BC6A718A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  <a14:imgEffect>
                        <a14:brightnessContrast bright="-25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4A1860-6068-354C-9CF4-248CDBD76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140" y="909637"/>
            <a:ext cx="9951720" cy="161671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Beon Medium" panose="02000603000000000000" pitchFamily="2" charset="0"/>
              </a:rPr>
              <a:t>LSTM Layer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632DB50-AA8A-47A1-96FA-BCE44C0E5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140" y="2808287"/>
            <a:ext cx="9951720" cy="3234373"/>
          </a:xfrm>
        </p:spPr>
        <p:txBody>
          <a:bodyPr>
            <a:normAutofit/>
          </a:bodyPr>
          <a:lstStyle/>
          <a:p>
            <a:endParaRPr 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0509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</TotalTime>
  <Words>221</Words>
  <Application>Microsoft Macintosh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Beon Medium</vt:lpstr>
      <vt:lpstr>Calibri</vt:lpstr>
      <vt:lpstr>Calibri Light</vt:lpstr>
      <vt:lpstr>Office Theme</vt:lpstr>
      <vt:lpstr>TEAM  PANDEMONIUM</vt:lpstr>
      <vt:lpstr>BEAT SABER</vt:lpstr>
      <vt:lpstr>BEAT-MAPS</vt:lpstr>
      <vt:lpstr>Goal of the Project</vt:lpstr>
      <vt:lpstr>Audio File Processing</vt:lpstr>
      <vt:lpstr>P.C.A.</vt:lpstr>
      <vt:lpstr>Convolution Layer</vt:lpstr>
      <vt:lpstr>LSTM Layer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 PANDEMONIUM</dc:title>
  <dc:creator>Christopher Levin Shirley</dc:creator>
  <cp:lastModifiedBy>Microsoft Office User</cp:lastModifiedBy>
  <cp:revision>14</cp:revision>
  <dcterms:created xsi:type="dcterms:W3CDTF">2019-04-16T04:58:52Z</dcterms:created>
  <dcterms:modified xsi:type="dcterms:W3CDTF">2019-04-25T17:39:08Z</dcterms:modified>
</cp:coreProperties>
</file>